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96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509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080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939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890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255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529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087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036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563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185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5C22-74A6-49BE-BB5F-05CA8D298D94}" type="datetimeFigureOut">
              <a:rPr lang="en-US" smtClean="0"/>
              <a:pPr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3D563-1FE6-4F76-97C9-F65B001577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654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Upcoming Changes to RC Services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 fontScale="47500" lnSpcReduction="20000"/>
          </a:bodyPr>
          <a:lstStyle/>
          <a:p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What is the Home and Community-Based Services (HCBS) New Rule?</a:t>
            </a: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Purpose of the Rules</a:t>
            </a:r>
          </a:p>
          <a:p>
            <a:pPr lvl="2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Inclusion</a:t>
            </a:r>
          </a:p>
          <a:p>
            <a:pPr lvl="2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Choice</a:t>
            </a:r>
          </a:p>
          <a:p>
            <a:pPr lvl="0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What does this mean to </a:t>
            </a:r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</a:rPr>
              <a:t>Clients?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How will it affect client’s </a:t>
            </a:r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</a:rPr>
              <a:t>services?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How will it affect how services are </a:t>
            </a:r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</a:rPr>
              <a:t>provided?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Client safety</a:t>
            </a:r>
          </a:p>
          <a:p>
            <a:pPr lvl="0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A Parent’s Role</a:t>
            </a: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Supporting your child </a:t>
            </a:r>
          </a:p>
          <a:p>
            <a:pPr lvl="2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Helping your child prepare for community life (work/living)</a:t>
            </a:r>
          </a:p>
          <a:p>
            <a:pPr lvl="2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Participating in IPP/IEP/ITP</a:t>
            </a:r>
          </a:p>
          <a:p>
            <a:pPr lvl="0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What the regional center is doing to bring programs into </a:t>
            </a:r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</a:rPr>
              <a:t>compliance?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/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Changes to Programs</a:t>
            </a:r>
          </a:p>
          <a:p>
            <a:pPr lvl="0" algn="l"/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</a:rPr>
              <a:t>Questions?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662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Cambios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servicios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del Centro Regional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s-ES" sz="3800" b="1" dirty="0" smtClean="0">
                <a:solidFill>
                  <a:schemeClr val="accent1">
                    <a:lumMod val="50000"/>
                  </a:schemeClr>
                </a:solidFill>
              </a:rPr>
              <a:t>Cuales son Las nuevas reglas?</a:t>
            </a:r>
          </a:p>
          <a:p>
            <a:pPr lvl="1"/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Propósito de las reglas </a:t>
            </a:r>
          </a:p>
          <a:p>
            <a:pPr lvl="2"/>
            <a:r>
              <a:rPr lang="es-ES" sz="3000" b="1" dirty="0" smtClean="0">
                <a:solidFill>
                  <a:schemeClr val="accent1">
                    <a:lumMod val="50000"/>
                  </a:schemeClr>
                </a:solidFill>
              </a:rPr>
              <a:t>Acceso y participación en la comunidad</a:t>
            </a:r>
          </a:p>
          <a:p>
            <a:pPr lvl="2"/>
            <a:r>
              <a:rPr lang="es-ES" sz="3000" b="1" dirty="0" smtClean="0">
                <a:solidFill>
                  <a:schemeClr val="accent1">
                    <a:lumMod val="50000"/>
                  </a:schemeClr>
                </a:solidFill>
              </a:rPr>
              <a:t>Clientes tienen un papel activo en el desarrollo de su plan y servicios</a:t>
            </a:r>
          </a:p>
          <a:p>
            <a:pPr lvl="2"/>
            <a:endParaRPr lang="es-ES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ES" sz="3800" b="1" dirty="0" smtClean="0">
                <a:solidFill>
                  <a:schemeClr val="accent1">
                    <a:lumMod val="50000"/>
                  </a:schemeClr>
                </a:solidFill>
              </a:rPr>
              <a:t>Lo que significa esto para clientes </a:t>
            </a:r>
          </a:p>
          <a:p>
            <a:pPr lvl="1"/>
            <a:r>
              <a:rPr lang="es-ES" sz="34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ómo afectarán a servicios del cliente </a:t>
            </a:r>
          </a:p>
          <a:p>
            <a:pPr lvl="1"/>
            <a:r>
              <a:rPr lang="es-ES" sz="34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ómo afectará la manera en que los servicios se proveen </a:t>
            </a:r>
          </a:p>
          <a:p>
            <a:pPr lvl="1"/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Seguridad del cliente</a:t>
            </a:r>
          </a:p>
          <a:p>
            <a:pPr lvl="1"/>
            <a:endParaRPr lang="es-ES" sz="3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sz="3800" b="1" dirty="0" smtClean="0">
                <a:solidFill>
                  <a:schemeClr val="accent1">
                    <a:lumMod val="50000"/>
                  </a:schemeClr>
                </a:solidFill>
              </a:rPr>
              <a:t>Su </a:t>
            </a:r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papel apoyando a su hijo/hija</a:t>
            </a:r>
          </a:p>
          <a:p>
            <a:pPr lvl="1"/>
            <a:r>
              <a:rPr lang="es-ES" sz="3500" b="1" dirty="0" smtClean="0">
                <a:solidFill>
                  <a:schemeClr val="accent1">
                    <a:lumMod val="50000"/>
                  </a:schemeClr>
                </a:solidFill>
              </a:rPr>
              <a:t>Ayudando a su hijo a prepararse para la vida en la comunidad (trabajo/vida) </a:t>
            </a:r>
          </a:p>
          <a:p>
            <a:pPr lvl="1"/>
            <a:r>
              <a:rPr lang="es-ES" sz="3500" b="1" dirty="0" smtClean="0">
                <a:solidFill>
                  <a:schemeClr val="accent1">
                    <a:lumMod val="50000"/>
                  </a:schemeClr>
                </a:solidFill>
              </a:rPr>
              <a:t>Participar en IPP/IEP/ITP</a:t>
            </a:r>
          </a:p>
          <a:p>
            <a:pPr lvl="1"/>
            <a:endParaRPr lang="es-ES" sz="3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¿</a:t>
            </a:r>
            <a:r>
              <a:rPr lang="es-ES" sz="3400" b="1" dirty="0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ué hace el centro regional para llevar programas en cumplimiento de normas </a:t>
            </a:r>
          </a:p>
          <a:p>
            <a:r>
              <a:rPr lang="es-ES" sz="34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ambios a programas </a:t>
            </a:r>
          </a:p>
          <a:p>
            <a:endParaRPr lang="es-ES" sz="3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sz="3400" b="1" dirty="0" smtClean="0">
                <a:solidFill>
                  <a:schemeClr val="accent1">
                    <a:lumMod val="50000"/>
                  </a:schemeClr>
                </a:solidFill>
              </a:rPr>
              <a:t>Preguntas?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383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187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Upcoming Changes to RC Services</vt:lpstr>
      <vt:lpstr>Cambios a servicios del Centro Regional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Upcoming Changes to RC Services</dc:title>
  <dc:creator>*</dc:creator>
  <cp:lastModifiedBy>Ikeuchi</cp:lastModifiedBy>
  <cp:revision>9</cp:revision>
  <cp:lastPrinted>2018-01-03T23:35:22Z</cp:lastPrinted>
  <dcterms:created xsi:type="dcterms:W3CDTF">2018-01-03T23:04:05Z</dcterms:created>
  <dcterms:modified xsi:type="dcterms:W3CDTF">2018-02-01T07:43:23Z</dcterms:modified>
</cp:coreProperties>
</file>